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7" r:id="rId11"/>
    <p:sldId id="419" r:id="rId12"/>
    <p:sldId id="420" r:id="rId13"/>
    <p:sldId id="426" r:id="rId14"/>
    <p:sldId id="422" r:id="rId15"/>
    <p:sldId id="259" r:id="rId16"/>
    <p:sldId id="431" r:id="rId17"/>
    <p:sldId id="402" r:id="rId18"/>
    <p:sldId id="388" r:id="rId19"/>
    <p:sldId id="433" r:id="rId20"/>
    <p:sldId id="349" r:id="rId21"/>
    <p:sldId id="427" r:id="rId22"/>
    <p:sldId id="383" r:id="rId23"/>
    <p:sldId id="405" r:id="rId24"/>
    <p:sldId id="372" r:id="rId25"/>
    <p:sldId id="260" r:id="rId26"/>
    <p:sldId id="434" r:id="rId27"/>
    <p:sldId id="435" r:id="rId28"/>
    <p:sldId id="366" r:id="rId29"/>
    <p:sldId id="424" r:id="rId30"/>
    <p:sldId id="389" r:id="rId31"/>
    <p:sldId id="432" r:id="rId32"/>
    <p:sldId id="376" r:id="rId33"/>
    <p:sldId id="374" r:id="rId34"/>
    <p:sldId id="425" r:id="rId35"/>
    <p:sldId id="377" r:id="rId36"/>
    <p:sldId id="378" r:id="rId37"/>
    <p:sldId id="428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64"/>
    <p:restoredTop sz="94677"/>
  </p:normalViewPr>
  <p:slideViewPr>
    <p:cSldViewPr snapToGrid="0" snapToObjects="1">
      <p:cViewPr varScale="1">
        <p:scale>
          <a:sx n="126" d="100"/>
          <a:sy n="126" d="100"/>
        </p:scale>
        <p:origin x="342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3.xml"/><Relationship Id="rId1" Type="http://schemas.openxmlformats.org/officeDocument/2006/relationships/slide" Target="slides/slide30.xml"/><Relationship Id="rId4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1/31/23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532093" y="1386185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7555005" y="4652682"/>
            <a:ext cx="120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n-lt"/>
              </a:rPr>
              <a:t>SMRTbell</a:t>
            </a:r>
            <a:r>
              <a:rPr lang="en-US" sz="2000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5882"/>
            <a:ext cx="7772400" cy="5373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381" y="5457825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281361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6" y="1318933"/>
            <a:ext cx="5400115" cy="5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D22EA-E955-019D-AC59-0D40DA68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ADFC1-38EA-A6D8-9571-B9B70782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07950"/>
            <a:ext cx="4914900" cy="66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8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2834780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56" y="1183588"/>
            <a:ext cx="4710020" cy="165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002759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9" y="1108636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8" y="3290454"/>
            <a:ext cx="3583181" cy="28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12245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2159794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325" y="1885156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938565-A56A-757D-780F-5DEF9102776A}"/>
              </a:ext>
            </a:extLst>
          </p:cNvPr>
          <p:cNvSpPr txBox="1"/>
          <p:nvPr/>
        </p:nvSpPr>
        <p:spPr>
          <a:xfrm>
            <a:off x="6173300" y="2159794"/>
            <a:ext cx="260891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+mn-lt"/>
              </a:rPr>
              <a:t>Illumina HiSeq4000</a:t>
            </a:r>
          </a:p>
          <a:p>
            <a:r>
              <a:rPr lang="en-US" sz="2000" dirty="0">
                <a:latin typeface="+mn-lt"/>
              </a:rPr>
              <a:t>1500 Gb</a:t>
            </a:r>
          </a:p>
          <a:p>
            <a:r>
              <a:rPr lang="en-US" sz="2000" dirty="0">
                <a:latin typeface="+mn-lt"/>
              </a:rPr>
              <a:t>Up to 400 million reads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662" y="1658191"/>
            <a:ext cx="6088526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9EB18-15E2-CF93-FFA7-C06C817024A7}"/>
              </a:ext>
            </a:extLst>
          </p:cNvPr>
          <p:cNvSpPr txBox="1"/>
          <p:nvPr/>
        </p:nvSpPr>
        <p:spPr>
          <a:xfrm>
            <a:off x="1087114" y="385445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Nanostring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867" y="2730039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24" y="2853577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" y="4155888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867" y="3839701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439954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758950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34118</TotalTime>
  <Words>1091</Words>
  <Application>Microsoft Macintosh PowerPoint</Application>
  <PresentationFormat>On-screen Show (4:3)</PresentationFormat>
  <Paragraphs>291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PowerPoint Presentation</vt:lpstr>
      <vt:lpstr>PowerPoint Presentation</vt:lpstr>
      <vt:lpstr>Case study</vt:lpstr>
      <vt:lpstr>Sequence platforms</vt:lpstr>
      <vt:lpstr>Experimental design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227</cp:revision>
  <cp:lastPrinted>2011-03-25T16:13:09Z</cp:lastPrinted>
  <dcterms:created xsi:type="dcterms:W3CDTF">2012-03-28T06:01:44Z</dcterms:created>
  <dcterms:modified xsi:type="dcterms:W3CDTF">2023-01-31T16:24:06Z</dcterms:modified>
</cp:coreProperties>
</file>